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Medium" charset="1" panose="02000000000000000000"/>
      <p:regular r:id="rId10"/>
    </p:embeddedFont>
    <p:embeddedFont>
      <p:font typeface="Poppins Medium Bold" charset="1" panose="02000000000000000000"/>
      <p:regular r:id="rId11"/>
    </p:embeddedFont>
    <p:embeddedFont>
      <p:font typeface="Abhaya Libre Regular" charset="1" panose="02000503000000000000"/>
      <p:regular r:id="rId12"/>
    </p:embeddedFont>
    <p:embeddedFont>
      <p:font typeface="Abhaya Libre Regular Bold" charset="1" panose="02000603000000000000"/>
      <p:regular r:id="rId13"/>
    </p:embeddedFont>
    <p:embeddedFont>
      <p:font typeface="Abhaya Libre Regular Italics" charset="1" panose="02000503000000000000"/>
      <p:regular r:id="rId14"/>
    </p:embeddedFont>
    <p:embeddedFont>
      <p:font typeface="Abhaya Libre Regular Bold Italics" charset="1" panose="02000603000000000000"/>
      <p:regular r:id="rId15"/>
    </p:embeddedFont>
    <p:embeddedFont>
      <p:font typeface="Poppins Bold" charset="1" panose="02000000000000000000"/>
      <p:regular r:id="rId16"/>
    </p:embeddedFont>
    <p:embeddedFont>
      <p:font typeface="Open Sans Light" charset="1" panose="020B0306030504020204"/>
      <p:regular r:id="rId17"/>
    </p:embeddedFont>
    <p:embeddedFont>
      <p:font typeface="Open Sans Light Bold" charset="1" panose="020B08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Light Bold Italics" charset="1" panose="020B0806030504020204"/>
      <p:regular r:id="rId20"/>
    </p:embeddedFont>
    <p:embeddedFont>
      <p:font typeface="Open Sans" charset="1" panose="020B0606030504020204"/>
      <p:regular r:id="rId21"/>
    </p:embeddedFont>
    <p:embeddedFont>
      <p:font typeface="Open Sans Bold" charset="1" panose="020B0806030504020204"/>
      <p:regular r:id="rId22"/>
    </p:embeddedFont>
    <p:embeddedFont>
      <p:font typeface="Open Sans Italics" charset="1" panose="020B0606030504020204"/>
      <p:regular r:id="rId23"/>
    </p:embeddedFont>
    <p:embeddedFont>
      <p:font typeface="Open Sans Bold Italics" charset="1" panose="020B08060305040202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32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svg>
</file>

<file path=ppt/media/image10.svg>
</file>

<file path=ppt/media/image11.png>
</file>

<file path=ppt/media/image12.svg>
</file>

<file path=ppt/media/image13.png>
</file>

<file path=ppt/media/image14.svg>
</file>

<file path=ppt/media/image15.svg>
</file>

<file path=ppt/media/image2.sv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Relationship Id="rId5" Target="../media/image7.jpe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sv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svg" Type="http://schemas.openxmlformats.org/officeDocument/2006/relationships/image"/><Relationship Id="rId3" Target="../media/image1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2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4047459"/>
            <a:ext cx="7038099" cy="471090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248400" y="-2264278"/>
            <a:ext cx="2598699" cy="549724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12296" r="0" b="4232"/>
          <a:stretch>
            <a:fillRect/>
          </a:stretch>
        </p:blipFill>
        <p:spPr>
          <a:xfrm flipH="false" flipV="false" rot="0">
            <a:off x="2085831" y="4255357"/>
            <a:ext cx="4939326" cy="2817833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9144000" y="2940979"/>
            <a:ext cx="8228464" cy="4405041"/>
            <a:chOff x="0" y="0"/>
            <a:chExt cx="10971285" cy="587338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04775"/>
              <a:ext cx="10971285" cy="45575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3200"/>
                </a:lnSpc>
              </a:pPr>
              <a:r>
                <a:rPr lang="en-US" sz="12000">
                  <a:solidFill>
                    <a:srgbClr val="FDF9DE"/>
                  </a:solidFill>
                  <a:latin typeface="Poppins Bold Bold Italics"/>
                </a:rPr>
                <a:t>TEAM</a:t>
              </a:r>
            </a:p>
            <a:p>
              <a:pPr>
                <a:lnSpc>
                  <a:spcPts val="13200"/>
                </a:lnSpc>
              </a:pPr>
              <a:r>
                <a:rPr lang="en-US" sz="12000">
                  <a:solidFill>
                    <a:srgbClr val="FDF9DE"/>
                  </a:solidFill>
                  <a:latin typeface="Poppins Bold Bold Italics"/>
                </a:rPr>
                <a:t>PROGRESS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5308944"/>
              <a:ext cx="10971285" cy="5644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800">
                  <a:solidFill>
                    <a:srgbClr val="FDF9DE"/>
                  </a:solidFill>
                  <a:latin typeface="Poppins Medium Italics"/>
                </a:rPr>
                <a:t>ON OUR IT PROJECT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BD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68675" y="447675"/>
            <a:ext cx="13483153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242254"/>
                </a:solidFill>
                <a:latin typeface="Poppins Bold Bold Italics"/>
              </a:rPr>
              <a:t>About our team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325971" y="4195352"/>
            <a:ext cx="17636058" cy="4351959"/>
            <a:chOff x="0" y="0"/>
            <a:chExt cx="23514745" cy="5802612"/>
          </a:xfrm>
        </p:grpSpPr>
        <p:grpSp>
          <p:nvGrpSpPr>
            <p:cNvPr name="Group 4" id="4"/>
            <p:cNvGrpSpPr>
              <a:grpSpLocks noChangeAspect="true"/>
            </p:cNvGrpSpPr>
            <p:nvPr/>
          </p:nvGrpSpPr>
          <p:grpSpPr>
            <a:xfrm rot="0">
              <a:off x="0" y="0"/>
              <a:ext cx="4364939" cy="4364921"/>
              <a:chOff x="0" y="0"/>
              <a:chExt cx="6350000" cy="6349975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0" r="0" t="0" b="0"/>
                </a:stretch>
              </a:blipFill>
            </p:spPr>
          </p:sp>
        </p:grpSp>
        <p:grpSp>
          <p:nvGrpSpPr>
            <p:cNvPr name="Group 6" id="6"/>
            <p:cNvGrpSpPr>
              <a:grpSpLocks noChangeAspect="true"/>
            </p:cNvGrpSpPr>
            <p:nvPr/>
          </p:nvGrpSpPr>
          <p:grpSpPr>
            <a:xfrm rot="0">
              <a:off x="4869030" y="0"/>
              <a:ext cx="4364939" cy="4364921"/>
              <a:chOff x="0" y="0"/>
              <a:chExt cx="6350000" cy="63499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0" r="0" t="0" b="0"/>
                </a:stretch>
              </a:blipFill>
            </p:spPr>
          </p:sp>
        </p:grpSp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9726108" y="0"/>
              <a:ext cx="4364939" cy="4364921"/>
              <a:chOff x="0" y="0"/>
              <a:chExt cx="6350000" cy="634997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20077" r="-23034" t="0" b="0"/>
                </a:stretch>
              </a:blipFill>
            </p:spPr>
          </p:sp>
        </p:grpSp>
        <p:grpSp>
          <p:nvGrpSpPr>
            <p:cNvPr name="Group 10" id="10"/>
            <p:cNvGrpSpPr>
              <a:grpSpLocks noChangeAspect="true"/>
            </p:cNvGrpSpPr>
            <p:nvPr/>
          </p:nvGrpSpPr>
          <p:grpSpPr>
            <a:xfrm rot="0">
              <a:off x="14518639" y="0"/>
              <a:ext cx="4364939" cy="4364921"/>
              <a:chOff x="0" y="0"/>
              <a:chExt cx="6350000" cy="6349975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-16666" r="-16666" t="0" b="0"/>
                </a:stretch>
              </a:blipFill>
            </p:spPr>
          </p:sp>
        </p:grpSp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19149806" y="0"/>
              <a:ext cx="4364939" cy="4364921"/>
              <a:chOff x="0" y="0"/>
              <a:chExt cx="6350000" cy="6349975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 l="0" r="0" t="-11491" b="-21842"/>
                </a:stretch>
              </a:blip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1001876" y="4664128"/>
              <a:ext cx="2361186" cy="71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242254"/>
                  </a:solidFill>
                  <a:latin typeface="Abhaya Libre Regular Bold"/>
                </a:rPr>
                <a:t>Dang Nhat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5799138" y="4664128"/>
              <a:ext cx="2504722" cy="71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242254"/>
                  </a:solidFill>
                  <a:latin typeface="Abhaya Libre Regular Bold"/>
                </a:rPr>
                <a:t>Quang Duy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0947257" y="4664128"/>
              <a:ext cx="1922639" cy="71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242254"/>
                  </a:solidFill>
                  <a:latin typeface="Abhaya Libre Regular Bold"/>
                </a:rPr>
                <a:t>Duc Anh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5511806" y="4664128"/>
              <a:ext cx="2378604" cy="71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242254"/>
                  </a:solidFill>
                  <a:latin typeface="Abhaya Libre Regular Bold"/>
                </a:rPr>
                <a:t>Minh Long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20269973" y="4664128"/>
              <a:ext cx="2124604" cy="715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242254"/>
                  </a:solidFill>
                  <a:latin typeface="Abhaya Libre Regular Bold"/>
                </a:rPr>
                <a:t>Quoc Bao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20434346" y="5332218"/>
              <a:ext cx="1795859" cy="470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324B9A"/>
                  </a:solidFill>
                  <a:latin typeface="Abhaya Libre Regular Italics"/>
                </a:rPr>
                <a:t>Team leader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5161233" y="5332218"/>
              <a:ext cx="3079750" cy="470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324B9A"/>
                  </a:solidFill>
                  <a:latin typeface="Abhaya Libre Regular Italics"/>
                </a:rPr>
                <a:t>Front-end supervisor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696283" y="5332218"/>
              <a:ext cx="2972373" cy="470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324B9A"/>
                  </a:solidFill>
                  <a:latin typeface="Abhaya Libre Regular Italics"/>
                </a:rPr>
                <a:t>Back-end supervisor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6463353" y="5332218"/>
              <a:ext cx="1176293" cy="470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324B9A"/>
                  </a:solidFill>
                  <a:latin typeface="Abhaya Libre Regular Italics"/>
                </a:rPr>
                <a:t>Content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11320430" y="5332218"/>
              <a:ext cx="1176293" cy="470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324B9A"/>
                  </a:solidFill>
                  <a:latin typeface="Abhaya Libre Regular Italics"/>
                </a:rPr>
                <a:t>Content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668675" y="1581150"/>
            <a:ext cx="13483153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324B9A"/>
                </a:solidFill>
                <a:latin typeface="Abhaya Libre Regular Bold Italics"/>
              </a:rPr>
              <a:t>Me and the boiz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9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349358" y="2940942"/>
            <a:ext cx="5975339" cy="4797547"/>
            <a:chOff x="0" y="0"/>
            <a:chExt cx="7467600" cy="599567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" id="4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5" id="5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l="4217" r="4353" t="-7049" b="29291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7786351" y="3352258"/>
            <a:ext cx="9262285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>
                <a:solidFill>
                  <a:srgbClr val="242254"/>
                </a:solidFill>
                <a:latin typeface="Poppins Bold Bold Italics"/>
              </a:rPr>
              <a:t>About our project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86351" y="5062643"/>
            <a:ext cx="9262285" cy="516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>
                <a:solidFill>
                  <a:srgbClr val="242254"/>
                </a:solidFill>
                <a:latin typeface="Poppins Medium Bold Italics"/>
              </a:rPr>
              <a:t>Deadline Rush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86351" y="5949222"/>
            <a:ext cx="9262285" cy="1172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242254"/>
                </a:solidFill>
                <a:latin typeface="Abhaya Libre Regular Italics"/>
              </a:rPr>
              <a:t>Deadline rush is an endless running game where players must correctly answer academic questions to get a pass. If not, they will be eaten by a monster called "Deadline"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7A3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309802" y="-123825"/>
            <a:ext cx="4309571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>
                <a:solidFill>
                  <a:srgbClr val="242254"/>
                </a:solidFill>
                <a:latin typeface="Poppins Bold Bold Italics"/>
              </a:rPr>
              <a:t>Progess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868072" y="2351306"/>
            <a:ext cx="7019371" cy="710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68"/>
              </a:lnSpc>
            </a:pPr>
            <a:r>
              <a:rPr lang="en-US" sz="2048">
                <a:solidFill>
                  <a:srgbClr val="FDF9DE"/>
                </a:solidFill>
                <a:latin typeface="Open Sans Light Italics"/>
              </a:rPr>
              <a:t>Complete career plan, team name, personal information, overview, detailed description, time frame, feedback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06513" y="1731996"/>
            <a:ext cx="3634578" cy="631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76"/>
              </a:lnSpc>
            </a:pPr>
            <a:r>
              <a:rPr lang="en-US" sz="3769">
                <a:solidFill>
                  <a:srgbClr val="242254"/>
                </a:solidFill>
                <a:latin typeface="Open Sans"/>
              </a:rPr>
              <a:t>X-mas break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40039" y="2314231"/>
            <a:ext cx="6727894" cy="411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62"/>
              </a:lnSpc>
            </a:pPr>
            <a:r>
              <a:rPr lang="en-US" sz="2473">
                <a:solidFill>
                  <a:srgbClr val="FDF9DE"/>
                </a:solidFill>
                <a:latin typeface="Open Sans Light Italics"/>
              </a:rPr>
              <a:t>Learn pygame on youtube and google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40039" y="2687688"/>
            <a:ext cx="8981367" cy="411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62"/>
              </a:lnSpc>
            </a:pPr>
            <a:r>
              <a:rPr lang="en-US" sz="2473">
                <a:solidFill>
                  <a:srgbClr val="FDF9DE"/>
                </a:solidFill>
                <a:latin typeface="Open Sans Light Italics"/>
              </a:rPr>
              <a:t>Practice by creating tictac toe and ping pong game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40039" y="3061145"/>
            <a:ext cx="4385021" cy="411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62"/>
              </a:lnSpc>
            </a:pPr>
            <a:r>
              <a:rPr lang="en-US" sz="2473">
                <a:solidFill>
                  <a:srgbClr val="FDF9DE"/>
                </a:solidFill>
                <a:latin typeface="Open Sans Light Italics"/>
              </a:rPr>
              <a:t>Find source (image, icon)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13359" y="3859876"/>
            <a:ext cx="3366361" cy="646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5"/>
              </a:lnSpc>
            </a:pPr>
            <a:r>
              <a:rPr lang="en-US" sz="3804">
                <a:solidFill>
                  <a:srgbClr val="242254"/>
                </a:solidFill>
                <a:latin typeface="Open Sans"/>
              </a:rPr>
              <a:t>28/12/2020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06513" y="4458649"/>
            <a:ext cx="5209367" cy="424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5"/>
              </a:lnSpc>
            </a:pPr>
            <a:r>
              <a:rPr lang="en-US" sz="2496">
                <a:solidFill>
                  <a:srgbClr val="FDF9DE"/>
                </a:solidFill>
                <a:latin typeface="Open Sans Light Italics"/>
              </a:rPr>
              <a:t>Devide work for report wrting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06513" y="4835593"/>
            <a:ext cx="3020170" cy="424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5"/>
              </a:lnSpc>
            </a:pPr>
            <a:r>
              <a:rPr lang="en-US" sz="2496">
                <a:solidFill>
                  <a:srgbClr val="FDF9DE"/>
                </a:solidFill>
                <a:latin typeface="Open Sans Light Italics"/>
              </a:rPr>
              <a:t>Excute the report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06513" y="5713646"/>
            <a:ext cx="6240170" cy="643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12"/>
              </a:lnSpc>
            </a:pPr>
            <a:r>
              <a:rPr lang="en-US" sz="3723">
                <a:solidFill>
                  <a:srgbClr val="242254"/>
                </a:solidFill>
                <a:latin typeface="Open Sans"/>
              </a:rPr>
              <a:t>31/12/2020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056729" y="1703706"/>
            <a:ext cx="5232420" cy="525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70"/>
              </a:lnSpc>
            </a:pPr>
            <a:r>
              <a:rPr lang="en-US" sz="3121">
                <a:solidFill>
                  <a:srgbClr val="242254"/>
                </a:solidFill>
                <a:latin typeface="Open Sans"/>
              </a:rPr>
              <a:t>29/12/2020 -3/1/2021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031991" y="3323024"/>
            <a:ext cx="2296923" cy="562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31"/>
              </a:lnSpc>
            </a:pPr>
            <a:r>
              <a:rPr lang="en-US" sz="3308">
                <a:solidFill>
                  <a:srgbClr val="242254"/>
                </a:solidFill>
                <a:latin typeface="Open Sans"/>
              </a:rPr>
              <a:t>3/1/2021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77367" y="5559904"/>
            <a:ext cx="2251169" cy="552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39"/>
              </a:lnSpc>
            </a:pPr>
            <a:r>
              <a:rPr lang="en-US" sz="3242">
                <a:solidFill>
                  <a:srgbClr val="242254"/>
                </a:solidFill>
                <a:latin typeface="Open Sans"/>
              </a:rPr>
              <a:t>4/1/2021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40039" y="6319312"/>
            <a:ext cx="5098300" cy="4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20"/>
              </a:lnSpc>
            </a:pPr>
            <a:r>
              <a:rPr lang="en-US" sz="2443">
                <a:solidFill>
                  <a:srgbClr val="FDF9DE"/>
                </a:solidFill>
                <a:latin typeface="Open Sans Light Italics"/>
              </a:rPr>
              <a:t>Complete game demo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040039" y="6844396"/>
            <a:ext cx="7564153" cy="4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20"/>
              </a:lnSpc>
            </a:pPr>
            <a:r>
              <a:rPr lang="en-US" sz="2443">
                <a:solidFill>
                  <a:srgbClr val="FDF9DE"/>
                </a:solidFill>
                <a:latin typeface="Open Sans Light Italics"/>
              </a:rPr>
              <a:t>Asking teammates for feedbacks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177367" y="3847482"/>
            <a:ext cx="2764001" cy="365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9"/>
              </a:lnSpc>
            </a:pPr>
            <a:r>
              <a:rPr lang="en-US" sz="2171">
                <a:solidFill>
                  <a:srgbClr val="FDF9DE"/>
                </a:solidFill>
                <a:latin typeface="Open Sans Light Italics"/>
              </a:rPr>
              <a:t>Make cover pages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77367" y="4175298"/>
            <a:ext cx="6400781" cy="365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9"/>
              </a:lnSpc>
            </a:pPr>
            <a:r>
              <a:rPr lang="en-US" sz="2171">
                <a:solidFill>
                  <a:srgbClr val="FDF9DE"/>
                </a:solidFill>
                <a:latin typeface="Open Sans Light Italics"/>
              </a:rPr>
              <a:t>Make a survey about play-based learning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177367" y="4503114"/>
            <a:ext cx="7094730" cy="365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9"/>
              </a:lnSpc>
            </a:pPr>
            <a:r>
              <a:rPr lang="en-US" sz="2171">
                <a:solidFill>
                  <a:srgbClr val="FDF9DE"/>
                </a:solidFill>
                <a:latin typeface="Open Sans Light Italics"/>
              </a:rPr>
              <a:t>Collect other works and summarize the report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029181" y="6074483"/>
            <a:ext cx="4629684" cy="359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9"/>
              </a:lnSpc>
            </a:pPr>
            <a:r>
              <a:rPr lang="en-US" sz="2127">
                <a:solidFill>
                  <a:srgbClr val="FDF9DE"/>
                </a:solidFill>
                <a:latin typeface="Open Sans Light Italics"/>
              </a:rPr>
              <a:t>Discuss about website features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145440" y="7119103"/>
            <a:ext cx="2273680" cy="557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84"/>
              </a:lnSpc>
            </a:pPr>
            <a:r>
              <a:rPr lang="en-US" sz="3274">
                <a:solidFill>
                  <a:srgbClr val="242254"/>
                </a:solidFill>
                <a:latin typeface="Open Sans"/>
              </a:rPr>
              <a:t>5/1/2021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056729" y="7725872"/>
            <a:ext cx="4675980" cy="372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8"/>
              </a:lnSpc>
            </a:pPr>
            <a:r>
              <a:rPr lang="en-US" sz="2149">
                <a:solidFill>
                  <a:srgbClr val="FDF9DE"/>
                </a:solidFill>
                <a:latin typeface="Open Sans Light Italics"/>
              </a:rPr>
              <a:t>Begin making website</a:t>
            </a:r>
          </a:p>
        </p:txBody>
      </p:sp>
      <p:pic>
        <p:nvPicPr>
          <p:cNvPr name="Picture 23" id="2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67088" y="1798671"/>
            <a:ext cx="1027262" cy="4980665"/>
          </a:xfrm>
          <a:prstGeom prst="rect">
            <a:avLst/>
          </a:prstGeom>
        </p:spPr>
      </p:pic>
      <p:grpSp>
        <p:nvGrpSpPr>
          <p:cNvPr name="Group 24" id="24"/>
          <p:cNvGrpSpPr/>
          <p:nvPr/>
        </p:nvGrpSpPr>
        <p:grpSpPr>
          <a:xfrm rot="0">
            <a:off x="8767932" y="1767457"/>
            <a:ext cx="978277" cy="6323939"/>
            <a:chOff x="0" y="0"/>
            <a:chExt cx="1304369" cy="8431919"/>
          </a:xfrm>
        </p:grpSpPr>
        <p:pic>
          <p:nvPicPr>
            <p:cNvPr name="Picture 25" id="2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1304369" cy="6324215"/>
            </a:xfrm>
            <a:prstGeom prst="rect">
              <a:avLst/>
            </a:prstGeom>
          </p:spPr>
        </p:pic>
        <p:pic>
          <p:nvPicPr>
            <p:cNvPr name="Picture 26" id="2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59109" r="0" b="0"/>
            <a:stretch>
              <a:fillRect/>
            </a:stretch>
          </p:blipFill>
          <p:spPr>
            <a:xfrm flipH="false" flipV="false" rot="0">
              <a:off x="0" y="5845917"/>
              <a:ext cx="1304369" cy="258600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2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26085" y="2247660"/>
            <a:ext cx="8944678" cy="5791679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23606" y="3013894"/>
            <a:ext cx="7374560" cy="2189397"/>
            <a:chOff x="0" y="0"/>
            <a:chExt cx="9832746" cy="291919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9832746" cy="1533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000"/>
                </a:lnSpc>
              </a:pPr>
              <a:r>
                <a:rPr lang="en-US" sz="7500">
                  <a:solidFill>
                    <a:srgbClr val="FDF9DE"/>
                  </a:solidFill>
                  <a:latin typeface="Poppins Bold Bold Italics"/>
                </a:rPr>
                <a:t>Our report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409150"/>
              <a:ext cx="9832746" cy="5100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FDF9DE"/>
                  </a:solidFill>
                  <a:latin typeface="Abhaya Libre Regular Italics"/>
                </a:rPr>
                <a:t>is finished with 25 pages and ready for consultation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BD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624533" y="2110156"/>
            <a:ext cx="7486294" cy="606668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6690" r="0" b="0"/>
          <a:stretch>
            <a:fillRect/>
          </a:stretch>
        </p:blipFill>
        <p:spPr>
          <a:xfrm flipH="false" flipV="false" rot="0">
            <a:off x="10070050" y="2482080"/>
            <a:ext cx="6711862" cy="3914266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028700" y="3933037"/>
            <a:ext cx="7821596" cy="3074453"/>
            <a:chOff x="0" y="0"/>
            <a:chExt cx="10428795" cy="409927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0428795" cy="1533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000"/>
                </a:lnSpc>
              </a:pPr>
              <a:r>
                <a:rPr lang="en-US" sz="7500">
                  <a:solidFill>
                    <a:srgbClr val="242254"/>
                  </a:solidFill>
                  <a:latin typeface="Poppins Bold Bold Italics"/>
                </a:rPr>
                <a:t>Demonstration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409150"/>
              <a:ext cx="10428795" cy="5100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0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589225"/>
              <a:ext cx="10428795" cy="5100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DF9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8478" y="3818749"/>
            <a:ext cx="15931045" cy="2885697"/>
            <a:chOff x="0" y="0"/>
            <a:chExt cx="21241393" cy="384759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21241393" cy="20941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366"/>
                </a:lnSpc>
              </a:pPr>
              <a:r>
                <a:rPr lang="en-US" sz="10305">
                  <a:solidFill>
                    <a:srgbClr val="242254"/>
                  </a:solidFill>
                  <a:latin typeface="Poppins Bold Bold Italics"/>
                </a:rPr>
                <a:t>Q &amp; A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157432"/>
              <a:ext cx="21241393" cy="6901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7"/>
                </a:lnSpc>
              </a:pPr>
              <a:r>
                <a:rPr lang="en-US" sz="3297">
                  <a:solidFill>
                    <a:srgbClr val="242254"/>
                  </a:solidFill>
                  <a:latin typeface="Poppins Medium Italics"/>
                </a:rPr>
                <a:t>Any questions?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2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915215" y="2611831"/>
            <a:ext cx="10457569" cy="5063339"/>
            <a:chOff x="0" y="0"/>
            <a:chExt cx="13943426" cy="675111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3943426" cy="25241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4906"/>
                </a:lnSpc>
              </a:pPr>
              <a:r>
                <a:rPr lang="en-US" sz="12421">
                  <a:solidFill>
                    <a:srgbClr val="FDF9DE"/>
                  </a:solidFill>
                  <a:latin typeface="Poppins Bold Bold Italics"/>
                </a:rPr>
                <a:t>Contact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802083"/>
              <a:ext cx="13943426" cy="835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167"/>
                </a:lnSpc>
              </a:pPr>
              <a:r>
                <a:rPr lang="en-US" sz="3974">
                  <a:solidFill>
                    <a:srgbClr val="FDF9DE"/>
                  </a:solidFill>
                  <a:latin typeface="Poppins Medium Italics"/>
                </a:rPr>
                <a:t>s3877698@rmit.edu.vn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915586"/>
              <a:ext cx="13943426" cy="835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167"/>
                </a:lnSpc>
              </a:pPr>
              <a:r>
                <a:rPr lang="en-US" sz="3974">
                  <a:solidFill>
                    <a:srgbClr val="FDF9DE"/>
                  </a:solidFill>
                  <a:latin typeface="Poppins Medium Italics"/>
                </a:rPr>
                <a:t>+84913981323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775231" y="5143500"/>
            <a:ext cx="1054210" cy="100940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820709" y="6769259"/>
            <a:ext cx="1094507" cy="107672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DAEST1IoVeY</dc:identifier>
  <dcterms:modified xsi:type="dcterms:W3CDTF">2011-08-01T06:04:30Z</dcterms:modified>
  <cp:revision>1</cp:revision>
  <dc:title>TEAM PROGRESS</dc:title>
</cp:coreProperties>
</file>

<file path=docProps/thumbnail.jpeg>
</file>